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945600" cy="32918400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04813" indent="52388" algn="r" rtl="1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811213" indent="103188" algn="r" rtl="1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217613" indent="153988" algn="r" rtl="1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624013" indent="204788" algn="r" rtl="1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kumimoji="1" sz="21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r" defTabSz="914400" rtl="1" eaLnBrk="1" latinLnBrk="0" hangingPunct="1">
      <a:defRPr kumimoji="1" sz="21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r" defTabSz="914400" rtl="1" eaLnBrk="1" latinLnBrk="0" hangingPunct="1">
      <a:defRPr kumimoji="1" sz="21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r" defTabSz="914400" rtl="1" eaLnBrk="1" latinLnBrk="0" hangingPunct="1">
      <a:defRPr kumimoji="1" sz="21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7D05"/>
    <a:srgbClr val="2AF62A"/>
    <a:srgbClr val="08B808"/>
    <a:srgbClr val="33ED71"/>
    <a:srgbClr val="F0D5D4"/>
    <a:srgbClr val="C1BFBB"/>
    <a:srgbClr val="BBCEAE"/>
    <a:srgbClr val="89B56B"/>
    <a:srgbClr val="CC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9" autoAdjust="0"/>
    <p:restoredTop sz="93322" autoAdjust="0"/>
  </p:normalViewPr>
  <p:slideViewPr>
    <p:cSldViewPr>
      <p:cViewPr varScale="1">
        <p:scale>
          <a:sx n="17" d="100"/>
          <a:sy n="17" d="100"/>
        </p:scale>
        <p:origin x="3134" y="101"/>
      </p:cViewPr>
      <p:guideLst>
        <p:guide orient="horz" pos="10368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9D59EDDA-1B3E-4AC9-AA18-C9DF335531E5}" type="datetimeFigureOut">
              <a:rPr lang="en-US"/>
              <a:pPr>
                <a:defRPr/>
              </a:pPr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fld id="{22612969-F711-4D8D-8574-EB582798B97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38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86000" y="685800"/>
            <a:ext cx="228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4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4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A91B11F-CBA7-4875-9178-513092A3CB5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13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04813" algn="r" rtl="1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11213" algn="r" rtl="1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17613" algn="r" rtl="1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24013" algn="r" rtl="1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031568" algn="l" defTabSz="812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7882" algn="l" defTabSz="812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44195" algn="l" defTabSz="812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50509" algn="l" defTabSz="812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81F5CF-3E4F-4BC7-AE4E-D5D3D01E4E4F}" type="slidenum">
              <a:rPr lang="ar-SA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685800"/>
            <a:ext cx="22860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492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44"/>
            <a:ext cx="1865376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45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91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3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82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228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873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519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165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07292-2E9F-44F5-824D-62E6E3CBC29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E8765-24B2-4FB1-9F1A-EBF8BAB9B03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1318267"/>
            <a:ext cx="4937760" cy="2808731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1318267"/>
            <a:ext cx="14447520" cy="2808731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748BB-79F2-4E01-B728-DCE7084D471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8E228-6F86-43F7-9A4D-C3C28B6C5B1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2" y="21153123"/>
            <a:ext cx="18653760" cy="6537960"/>
          </a:xfrm>
        </p:spPr>
        <p:txBody>
          <a:bodyPr anchor="t"/>
          <a:lstStyle>
            <a:lvl1pPr algn="l">
              <a:defRPr sz="1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2" y="13952225"/>
            <a:ext cx="18653760" cy="7200898"/>
          </a:xfrm>
        </p:spPr>
        <p:txBody>
          <a:bodyPr anchor="b"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64565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2pPr>
            <a:lvl3pPr marL="329130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 marL="4936954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6582606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8228257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9873909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151956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3165212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1E2C6-693A-41DC-8316-52F3E754BC8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7680963"/>
            <a:ext cx="9692640" cy="21724622"/>
          </a:xfrm>
        </p:spPr>
        <p:txBody>
          <a:bodyPr/>
          <a:lstStyle>
            <a:lvl1pPr>
              <a:defRPr sz="100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7680963"/>
            <a:ext cx="9692640" cy="21724622"/>
          </a:xfrm>
        </p:spPr>
        <p:txBody>
          <a:bodyPr/>
          <a:lstStyle>
            <a:lvl1pPr>
              <a:defRPr sz="100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56D72-CDA3-437D-B7A3-7AEF023E912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1" y="7368544"/>
            <a:ext cx="9696451" cy="3070858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651" indent="0">
              <a:buNone/>
              <a:defRPr sz="7200" b="1"/>
            </a:lvl2pPr>
            <a:lvl3pPr marL="3291303" indent="0">
              <a:buNone/>
              <a:defRPr sz="6500" b="1"/>
            </a:lvl3pPr>
            <a:lvl4pPr marL="4936954" indent="0">
              <a:buNone/>
              <a:defRPr sz="5800" b="1"/>
            </a:lvl4pPr>
            <a:lvl5pPr marL="6582606" indent="0">
              <a:buNone/>
              <a:defRPr sz="5800" b="1"/>
            </a:lvl5pPr>
            <a:lvl6pPr marL="8228257" indent="0">
              <a:buNone/>
              <a:defRPr sz="5800" b="1"/>
            </a:lvl6pPr>
            <a:lvl7pPr marL="9873909" indent="0">
              <a:buNone/>
              <a:defRPr sz="5800" b="1"/>
            </a:lvl7pPr>
            <a:lvl8pPr marL="11519560" indent="0">
              <a:buNone/>
              <a:defRPr sz="5800" b="1"/>
            </a:lvl8pPr>
            <a:lvl9pPr marL="13165212" indent="0">
              <a:buNone/>
              <a:defRPr sz="5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1" y="10439401"/>
            <a:ext cx="9696451" cy="18966182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7368544"/>
            <a:ext cx="9700260" cy="3070858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651" indent="0">
              <a:buNone/>
              <a:defRPr sz="7200" b="1"/>
            </a:lvl2pPr>
            <a:lvl3pPr marL="3291303" indent="0">
              <a:buNone/>
              <a:defRPr sz="6500" b="1"/>
            </a:lvl3pPr>
            <a:lvl4pPr marL="4936954" indent="0">
              <a:buNone/>
              <a:defRPr sz="5800" b="1"/>
            </a:lvl4pPr>
            <a:lvl5pPr marL="6582606" indent="0">
              <a:buNone/>
              <a:defRPr sz="5800" b="1"/>
            </a:lvl5pPr>
            <a:lvl6pPr marL="8228257" indent="0">
              <a:buNone/>
              <a:defRPr sz="5800" b="1"/>
            </a:lvl6pPr>
            <a:lvl7pPr marL="9873909" indent="0">
              <a:buNone/>
              <a:defRPr sz="5800" b="1"/>
            </a:lvl7pPr>
            <a:lvl8pPr marL="11519560" indent="0">
              <a:buNone/>
              <a:defRPr sz="5800" b="1"/>
            </a:lvl8pPr>
            <a:lvl9pPr marL="13165212" indent="0">
              <a:buNone/>
              <a:defRPr sz="5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10439401"/>
            <a:ext cx="9700260" cy="18966182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28A56-EFD1-4DEC-AFC0-3BCD7D57B3B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DC15D-85D8-403F-AFDD-E5727F4609B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7E0B-5F0C-4981-952B-1E098DF82E3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2" y="1310641"/>
            <a:ext cx="7219952" cy="5577841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4"/>
            <a:ext cx="12268200" cy="28094942"/>
          </a:xfrm>
        </p:spPr>
        <p:txBody>
          <a:bodyPr/>
          <a:lstStyle>
            <a:lvl1pPr>
              <a:defRPr sz="11600"/>
            </a:lvl1pPr>
            <a:lvl2pPr>
              <a:defRPr sz="10000"/>
            </a:lvl2pPr>
            <a:lvl3pPr>
              <a:defRPr sz="86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2" y="6888484"/>
            <a:ext cx="7219952" cy="22517102"/>
          </a:xfrm>
        </p:spPr>
        <p:txBody>
          <a:bodyPr/>
          <a:lstStyle>
            <a:lvl1pPr marL="0" indent="0">
              <a:buNone/>
              <a:defRPr sz="5100"/>
            </a:lvl1pPr>
            <a:lvl2pPr marL="1645651" indent="0">
              <a:buNone/>
              <a:defRPr sz="4400"/>
            </a:lvl2pPr>
            <a:lvl3pPr marL="3291303" indent="0">
              <a:buNone/>
              <a:defRPr sz="3600"/>
            </a:lvl3pPr>
            <a:lvl4pPr marL="4936954" indent="0">
              <a:buNone/>
              <a:defRPr sz="3200"/>
            </a:lvl4pPr>
            <a:lvl5pPr marL="6582606" indent="0">
              <a:buNone/>
              <a:defRPr sz="3200"/>
            </a:lvl5pPr>
            <a:lvl6pPr marL="8228257" indent="0">
              <a:buNone/>
              <a:defRPr sz="3200"/>
            </a:lvl6pPr>
            <a:lvl7pPr marL="9873909" indent="0">
              <a:buNone/>
              <a:defRPr sz="3200"/>
            </a:lvl7pPr>
            <a:lvl8pPr marL="11519560" indent="0">
              <a:buNone/>
              <a:defRPr sz="3200"/>
            </a:lvl8pPr>
            <a:lvl9pPr marL="13165212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6BB0-68E2-441B-B24A-919CF80029E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0"/>
            <a:ext cx="13167360" cy="2720342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2941320"/>
            <a:ext cx="1316736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1600"/>
            </a:lvl1pPr>
            <a:lvl2pPr marL="1645651" indent="0">
              <a:buNone/>
              <a:defRPr sz="10000"/>
            </a:lvl2pPr>
            <a:lvl3pPr marL="3291303" indent="0">
              <a:buNone/>
              <a:defRPr sz="8600"/>
            </a:lvl3pPr>
            <a:lvl4pPr marL="4936954" indent="0">
              <a:buNone/>
              <a:defRPr sz="7200"/>
            </a:lvl4pPr>
            <a:lvl5pPr marL="6582606" indent="0">
              <a:buNone/>
              <a:defRPr sz="7200"/>
            </a:lvl5pPr>
            <a:lvl6pPr marL="8228257" indent="0">
              <a:buNone/>
              <a:defRPr sz="7200"/>
            </a:lvl6pPr>
            <a:lvl7pPr marL="9873909" indent="0">
              <a:buNone/>
              <a:defRPr sz="7200"/>
            </a:lvl7pPr>
            <a:lvl8pPr marL="11519560" indent="0">
              <a:buNone/>
              <a:defRPr sz="7200"/>
            </a:lvl8pPr>
            <a:lvl9pPr marL="13165212" indent="0">
              <a:buNone/>
              <a:defRPr sz="7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24"/>
            <a:ext cx="13167360" cy="3863337"/>
          </a:xfrm>
        </p:spPr>
        <p:txBody>
          <a:bodyPr/>
          <a:lstStyle>
            <a:lvl1pPr marL="0" indent="0">
              <a:buNone/>
              <a:defRPr sz="5100"/>
            </a:lvl1pPr>
            <a:lvl2pPr marL="1645651" indent="0">
              <a:buNone/>
              <a:defRPr sz="4400"/>
            </a:lvl2pPr>
            <a:lvl3pPr marL="3291303" indent="0">
              <a:buNone/>
              <a:defRPr sz="3600"/>
            </a:lvl3pPr>
            <a:lvl4pPr marL="4936954" indent="0">
              <a:buNone/>
              <a:defRPr sz="3200"/>
            </a:lvl4pPr>
            <a:lvl5pPr marL="6582606" indent="0">
              <a:buNone/>
              <a:defRPr sz="3200"/>
            </a:lvl5pPr>
            <a:lvl6pPr marL="8228257" indent="0">
              <a:buNone/>
              <a:defRPr sz="3200"/>
            </a:lvl6pPr>
            <a:lvl7pPr marL="9873909" indent="0">
              <a:buNone/>
              <a:defRPr sz="3200"/>
            </a:lvl7pPr>
            <a:lvl8pPr marL="11519560" indent="0">
              <a:buNone/>
              <a:defRPr sz="3200"/>
            </a:lvl8pPr>
            <a:lvl9pPr marL="13165212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F4BBE-B0A8-4938-BDE3-89E5F897B4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97627" y="1317835"/>
            <a:ext cx="19750349" cy="54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9130" tIns="164565" rIns="329130" bIns="1645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7627" y="7681175"/>
            <a:ext cx="19750349" cy="2172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9130" tIns="164565" rIns="329130" bIns="164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627" y="30510171"/>
            <a:ext cx="5120409" cy="1751734"/>
          </a:xfrm>
          <a:prstGeom prst="rect">
            <a:avLst/>
          </a:prstGeom>
        </p:spPr>
        <p:txBody>
          <a:bodyPr vert="horz" lIns="329130" tIns="164565" rIns="329130" bIns="164565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139" y="30510171"/>
            <a:ext cx="6949325" cy="1751734"/>
          </a:xfrm>
          <a:prstGeom prst="rect">
            <a:avLst/>
          </a:prstGeom>
        </p:spPr>
        <p:txBody>
          <a:bodyPr vert="horz" lIns="329130" tIns="164565" rIns="329130" bIns="164565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566" y="30510171"/>
            <a:ext cx="5120409" cy="1751734"/>
          </a:xfrm>
          <a:prstGeom prst="rect">
            <a:avLst/>
          </a:prstGeom>
        </p:spPr>
        <p:txBody>
          <a:bodyPr vert="horz" lIns="329130" tIns="164565" rIns="329130" bIns="164565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EEBC6FE9-BAE6-4941-9370-4566CF99EF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defTabSz="3289300" rtl="0" eaLnBrk="0" fontAlgn="base" hangingPunct="0">
        <a:spcBef>
          <a:spcPct val="0"/>
        </a:spcBef>
        <a:spcAft>
          <a:spcPct val="0"/>
        </a:spcAft>
        <a:defRPr sz="1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289300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defTabSz="3289300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defTabSz="3289300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defTabSz="3289300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06314" algn="ctr" defTabSz="3290012" rtl="0" fontAlgn="base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812627" algn="ctr" defTabSz="3290012" rtl="0" fontAlgn="base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218941" algn="ctr" defTabSz="3290012" rtl="0" fontAlgn="base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625255" algn="ctr" defTabSz="3290012" rtl="0" fontAlgn="base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1231900" indent="-1231900" algn="l" defTabSz="32893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1pPr>
      <a:lvl2pPr marL="2673350" indent="-1027113" algn="l" defTabSz="32893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0000" kern="1200">
          <a:solidFill>
            <a:schemeClr val="tx1"/>
          </a:solidFill>
          <a:latin typeface="+mn-lt"/>
          <a:ea typeface="+mn-ea"/>
          <a:cs typeface="+mn-cs"/>
        </a:defRPr>
      </a:lvl2pPr>
      <a:lvl3pPr marL="4113213" indent="-822325" algn="l" defTabSz="32893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5757863" indent="-822325" algn="l" defTabSz="32893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404100" indent="-822325" algn="l" defTabSz="32893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051083" indent="-822826" algn="l" defTabSz="3291303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6734" indent="-822826" algn="l" defTabSz="3291303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2386" indent="-822826" algn="l" defTabSz="3291303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8038" indent="-822826" algn="l" defTabSz="3291303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303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651" algn="l" defTabSz="3291303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303" algn="l" defTabSz="3291303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936954" algn="l" defTabSz="3291303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582606" algn="l" defTabSz="3291303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28257" algn="l" defTabSz="3291303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873909" algn="l" defTabSz="3291303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519560" algn="l" defTabSz="3291303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5212" algn="l" defTabSz="3291303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0" y="-320040"/>
            <a:ext cx="21945600" cy="7612462"/>
          </a:xfrm>
          <a:prstGeom prst="roundRect">
            <a:avLst>
              <a:gd name="adj" fmla="val 16667"/>
            </a:avLst>
          </a:prstGeom>
          <a:solidFill>
            <a:srgbClr val="08B808">
              <a:alpha val="50000"/>
            </a:srgbClr>
          </a:solidFill>
          <a:ln w="76200">
            <a:solidFill>
              <a:srgbClr val="057D05"/>
            </a:solidFill>
            <a:round/>
            <a:headEnd/>
            <a:tailEnd/>
          </a:ln>
          <a:effectLst>
            <a:outerShdw blurRad="50800" dist="50800" dir="5400000" algn="ctr" rotWithShape="0">
              <a:schemeClr val="accent3">
                <a:lumMod val="40000"/>
                <a:lumOff val="60000"/>
              </a:schemeClr>
            </a:outerShdw>
          </a:effectLst>
        </p:spPr>
        <p:txBody>
          <a:bodyPr wrap="none" lIns="81263" tIns="40631" rIns="81263" bIns="40631"/>
          <a:lstStyle/>
          <a:p>
            <a:pPr algn="ctr" rtl="0"/>
            <a:r>
              <a:rPr lang="en-US" sz="3200" b="1" dirty="0"/>
              <a:t>The Third International Conference of </a:t>
            </a:r>
            <a:r>
              <a:rPr lang="en-US" sz="3200" b="1" i="1" dirty="0"/>
              <a:t>Rosa </a:t>
            </a:r>
            <a:r>
              <a:rPr lang="en-US" sz="3200" b="1" i="1" dirty="0" err="1"/>
              <a:t>damascena</a:t>
            </a:r>
            <a:r>
              <a:rPr lang="en-US" sz="3200" b="1" i="1" dirty="0"/>
              <a:t> 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8-9 September </a:t>
            </a:r>
            <a:r>
              <a:rPr lang="en-US" sz="3200" b="1" dirty="0"/>
              <a:t>2021</a:t>
            </a:r>
            <a:endParaRPr lang="en-US" sz="3200" dirty="0"/>
          </a:p>
          <a:p>
            <a:pPr algn="ctr"/>
            <a:r>
              <a:rPr lang="en-US" sz="3200" b="1" dirty="0"/>
              <a:t>Essential Oils Research Institute, University of Kashan, </a:t>
            </a:r>
            <a:r>
              <a:rPr lang="en-US" sz="3200" b="1" dirty="0" err="1"/>
              <a:t>Qamsar</a:t>
            </a:r>
            <a:r>
              <a:rPr lang="en-US" sz="3200" b="1" dirty="0"/>
              <a:t>, Iran</a:t>
            </a:r>
          </a:p>
          <a:p>
            <a:pPr algn="ctr" defTabSz="671513">
              <a:lnSpc>
                <a:spcPct val="200000"/>
              </a:lnSpc>
              <a:defRPr/>
            </a:pPr>
            <a:r>
              <a:rPr lang="en-US" sz="4400" b="1" dirty="0">
                <a:ln w="1905">
                  <a:solidFill>
                    <a:srgbClr val="0033CC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Title………………………………………………………..</a:t>
            </a:r>
          </a:p>
          <a:p>
            <a:pPr algn="ctr" defTabSz="671513">
              <a:lnSpc>
                <a:spcPct val="150000"/>
              </a:lnSpc>
              <a:defRPr/>
            </a:pPr>
            <a:r>
              <a:rPr lang="en-US" sz="3600" u="sng" dirty="0"/>
              <a:t>Author Names</a:t>
            </a:r>
            <a:endParaRPr lang="en-US" sz="3600" dirty="0"/>
          </a:p>
          <a:p>
            <a:pPr algn="ctr"/>
            <a:r>
              <a:rPr lang="en-US" sz="3200" i="1" baseline="30000" dirty="0"/>
              <a:t>Affiliation</a:t>
            </a:r>
            <a:endParaRPr lang="en-US" sz="3200" dirty="0"/>
          </a:p>
          <a:p>
            <a:pPr algn="ctr"/>
            <a:r>
              <a:rPr lang="en-US" sz="3200" dirty="0"/>
              <a:t>E-mail address: ……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2" y="7891099"/>
            <a:ext cx="10840089" cy="835912"/>
          </a:xfrm>
          <a:prstGeom prst="rect">
            <a:avLst/>
          </a:prstGeom>
          <a:solidFill>
            <a:srgbClr val="2AF62A">
              <a:alpha val="70000"/>
            </a:srgbClr>
          </a:solidFill>
          <a:ln>
            <a:solidFill>
              <a:srgbClr val="057D05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1263" tIns="40631" rIns="81263" bIns="40631" anchor="b"/>
          <a:lstStyle/>
          <a:p>
            <a:pPr algn="ctr">
              <a:defRPr/>
            </a:pPr>
            <a:r>
              <a:rPr lang="en-US" sz="4000" dirty="0">
                <a:ln w="12700">
                  <a:solidFill>
                    <a:srgbClr val="0215CA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1. Introduction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10857134" y="7787636"/>
            <a:ext cx="208966" cy="25096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57D05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9" name="Text Box 8"/>
          <p:cNvSpPr txBox="1">
            <a:spLocks noChangeArrowheads="1"/>
          </p:cNvSpPr>
          <p:nvPr/>
        </p:nvSpPr>
        <p:spPr bwMode="auto">
          <a:xfrm flipH="1">
            <a:off x="21945600" y="7787634"/>
            <a:ext cx="39812" cy="25130766"/>
          </a:xfrm>
          <a:prstGeom prst="rect">
            <a:avLst/>
          </a:prstGeom>
          <a:solidFill>
            <a:srgbClr val="288DFC"/>
          </a:solidFill>
          <a:ln w="9525">
            <a:solidFill>
              <a:srgbClr val="057D05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81263" tIns="40631" rIns="81263" bIns="40631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 flipV="1">
            <a:off x="-58060" y="32828071"/>
            <a:ext cx="21945600" cy="838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57D0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1263" tIns="40631" rIns="81263" bIns="4063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 bwMode="auto">
          <a:xfrm flipV="1">
            <a:off x="1" y="7750535"/>
            <a:ext cx="21887539" cy="114524"/>
          </a:xfrm>
          <a:prstGeom prst="rect">
            <a:avLst/>
          </a:prstGeom>
          <a:solidFill>
            <a:srgbClr val="FFFFCC"/>
          </a:solidFill>
          <a:ln>
            <a:solidFill>
              <a:srgbClr val="057D0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1263" tIns="40631" rIns="81263" bIns="4063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65" name="Text Box 18"/>
          <p:cNvSpPr txBox="1">
            <a:spLocks noChangeArrowheads="1"/>
          </p:cNvSpPr>
          <p:nvPr/>
        </p:nvSpPr>
        <p:spPr bwMode="auto">
          <a:xfrm>
            <a:off x="0" y="7821508"/>
            <a:ext cx="199066" cy="250968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57D05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81263" tIns="40631" rIns="81263" bIns="40631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 rot="16200000" flipH="1">
            <a:off x="10850213" y="21823009"/>
            <a:ext cx="245181" cy="2194560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57D05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21722342" y="7776344"/>
            <a:ext cx="199066" cy="250968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57D05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81263" tIns="40631" rIns="81263" bIns="40631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23257" y="16691474"/>
            <a:ext cx="10616832" cy="835912"/>
          </a:xfrm>
          <a:prstGeom prst="rect">
            <a:avLst/>
          </a:prstGeom>
          <a:solidFill>
            <a:srgbClr val="2AF62A">
              <a:alpha val="70000"/>
            </a:srgbClr>
          </a:solidFill>
          <a:ln>
            <a:solidFill>
              <a:srgbClr val="057D05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1263" tIns="40631" rIns="81263" bIns="40631" anchor="b"/>
          <a:lstStyle/>
          <a:p>
            <a:pPr algn="ctr"/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dirty="0">
                <a:ln w="12700">
                  <a:solidFill>
                    <a:srgbClr val="0215CA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2. Methodology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11105511" y="7942483"/>
            <a:ext cx="10550477" cy="851672"/>
          </a:xfrm>
          <a:prstGeom prst="rect">
            <a:avLst/>
          </a:prstGeom>
          <a:solidFill>
            <a:srgbClr val="2AF62A">
              <a:alpha val="70000"/>
            </a:srgbClr>
          </a:solidFill>
          <a:ln>
            <a:solidFill>
              <a:srgbClr val="057D05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1263" tIns="40631" rIns="81263" bIns="40631" anchor="b"/>
          <a:lstStyle/>
          <a:p>
            <a:pPr algn="ctr">
              <a:defRPr/>
            </a:pPr>
            <a:r>
              <a:rPr lang="en-US" sz="4000" dirty="0">
                <a:ln w="12700">
                  <a:solidFill>
                    <a:srgbClr val="0215CA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Results and Discussion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1105510" y="21414380"/>
            <a:ext cx="10616832" cy="851672"/>
          </a:xfrm>
          <a:prstGeom prst="rect">
            <a:avLst/>
          </a:prstGeom>
          <a:solidFill>
            <a:srgbClr val="2AF62A">
              <a:alpha val="70000"/>
            </a:srgbClr>
          </a:solidFill>
          <a:ln>
            <a:solidFill>
              <a:srgbClr val="057D05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1263" tIns="40631" rIns="81263" bIns="40631" anchor="b"/>
          <a:lstStyle/>
          <a:p>
            <a:pPr algn="ctr">
              <a:defRPr/>
            </a:pPr>
            <a:r>
              <a:rPr lang="en-US" sz="4000" dirty="0">
                <a:ln w="12700">
                  <a:solidFill>
                    <a:srgbClr val="0215CA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Conclusion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11105511" y="26834109"/>
            <a:ext cx="10550477" cy="851672"/>
          </a:xfrm>
          <a:prstGeom prst="rect">
            <a:avLst/>
          </a:prstGeom>
          <a:solidFill>
            <a:srgbClr val="2AF62A">
              <a:alpha val="70000"/>
            </a:srgbClr>
          </a:solidFill>
          <a:ln>
            <a:solidFill>
              <a:srgbClr val="057D05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1263" tIns="40631" rIns="81263" bIns="40631" anchor="b"/>
          <a:lstStyle/>
          <a:p>
            <a:pPr algn="ctr">
              <a:defRPr/>
            </a:pPr>
            <a:r>
              <a:rPr lang="en-US" sz="4000" dirty="0">
                <a:ln w="12700">
                  <a:solidFill>
                    <a:srgbClr val="0215CA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References 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11039156" y="8871580"/>
            <a:ext cx="10550477" cy="12465376"/>
          </a:xfrm>
          <a:prstGeom prst="roundRect">
            <a:avLst>
              <a:gd name="adj" fmla="val 6827"/>
            </a:avLst>
          </a:prstGeom>
          <a:solidFill>
            <a:srgbClr val="2AF62A">
              <a:alpha val="40000"/>
            </a:srgbClr>
          </a:solidFill>
          <a:ln w="57150">
            <a:solidFill>
              <a:srgbClr val="057D05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fa-IR" dirty="0">
              <a:solidFill>
                <a:srgbClr val="000000"/>
              </a:solidFill>
              <a:cs typeface="B Nazanin" pitchFamily="2" charset="-78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23258" y="8871580"/>
            <a:ext cx="10550477" cy="7742470"/>
          </a:xfrm>
          <a:prstGeom prst="roundRect">
            <a:avLst>
              <a:gd name="adj" fmla="val 6827"/>
            </a:avLst>
          </a:prstGeom>
          <a:solidFill>
            <a:srgbClr val="2AF62A">
              <a:alpha val="40000"/>
            </a:srgbClr>
          </a:solidFill>
          <a:ln w="57150">
            <a:solidFill>
              <a:srgbClr val="057D05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fa-IR" dirty="0">
              <a:solidFill>
                <a:srgbClr val="000000"/>
              </a:solidFill>
              <a:cs typeface="B Nazanin" pitchFamily="2" charset="-78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89612" y="17697995"/>
            <a:ext cx="10550477" cy="14788117"/>
          </a:xfrm>
          <a:prstGeom prst="roundRect">
            <a:avLst>
              <a:gd name="adj" fmla="val 6827"/>
            </a:avLst>
          </a:prstGeom>
          <a:solidFill>
            <a:srgbClr val="2AF62A">
              <a:alpha val="40000"/>
            </a:srgbClr>
          </a:solidFill>
          <a:ln w="57150">
            <a:solidFill>
              <a:srgbClr val="057D05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fa-IR" dirty="0">
              <a:solidFill>
                <a:srgbClr val="000000"/>
              </a:solidFill>
              <a:cs typeface="B Nazanin" pitchFamily="2" charset="-78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1039156" y="22420902"/>
            <a:ext cx="10550477" cy="4335783"/>
          </a:xfrm>
          <a:prstGeom prst="roundRect">
            <a:avLst>
              <a:gd name="adj" fmla="val 6827"/>
            </a:avLst>
          </a:prstGeom>
          <a:solidFill>
            <a:srgbClr val="2AF62A">
              <a:alpha val="40000"/>
            </a:srgbClr>
          </a:solidFill>
          <a:ln w="57150">
            <a:solidFill>
              <a:srgbClr val="057D05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fa-IR" dirty="0">
              <a:solidFill>
                <a:srgbClr val="000000"/>
              </a:solidFill>
              <a:cs typeface="B Nazanin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1171175" y="27840630"/>
            <a:ext cx="10550477" cy="4645482"/>
          </a:xfrm>
          <a:prstGeom prst="roundRect">
            <a:avLst>
              <a:gd name="adj" fmla="val 6827"/>
            </a:avLst>
          </a:prstGeom>
          <a:solidFill>
            <a:srgbClr val="2AF62A">
              <a:alpha val="40000"/>
            </a:srgbClr>
          </a:solidFill>
          <a:ln w="57150">
            <a:solidFill>
              <a:srgbClr val="057D05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fa-IR" dirty="0">
              <a:solidFill>
                <a:srgbClr val="000000"/>
              </a:solidFill>
              <a:cs typeface="B Nazanin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213615" y="0"/>
            <a:ext cx="2436585" cy="2440924"/>
          </a:xfrm>
          <a:prstGeom prst="rect">
            <a:avLst/>
          </a:prstGeom>
          <a:solidFill>
            <a:schemeClr val="bg1"/>
          </a:solidFill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C:\Users\Rayan\Desktop\Untitled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127000"/>
            <a:ext cx="2436586" cy="238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2881</TotalTime>
  <Words>51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Asus</cp:lastModifiedBy>
  <cp:revision>173</cp:revision>
  <cp:lastPrinted>1601-01-01T00:00:00Z</cp:lastPrinted>
  <dcterms:created xsi:type="dcterms:W3CDTF">2011-02-17T22:15:01Z</dcterms:created>
  <dcterms:modified xsi:type="dcterms:W3CDTF">2021-09-03T17:40:26Z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